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5ECB0-3296-4023-9399-2D3CB60B165E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E95CA-E578-451F-8D91-7022586C7F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After Reading :</a:t>
            </a:r>
            <a:br>
              <a:rPr lang="en-US" dirty="0" smtClean="0"/>
            </a:br>
            <a:r>
              <a:rPr lang="en-US" dirty="0" smtClean="0"/>
              <a:t> Reflection and Discussion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772" y="1735138"/>
            <a:ext cx="4264762" cy="4848541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+mj-lt"/>
              <a:buAutoNum type="arabicPeriod"/>
            </a:pPr>
            <a:r>
              <a:rPr lang="en-US" dirty="0" smtClean="0"/>
              <a:t>Do you agree with Jimmy's actions? Why or why not?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How do you imagine Jimmy twenty years ago?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do you imagine Bob twenty years ago?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How do you think Jimmy felt when he saw Bob? 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 Are Jimmy's actions justified?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791456" y="1735138"/>
            <a:ext cx="3884371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6. </a:t>
            </a:r>
            <a:r>
              <a:rPr lang="en-US" sz="2000" dirty="0" smtClean="0"/>
              <a:t>If you were in Jimmy's shoes, what would have been the best thing to do from the following points of view?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	</a:t>
            </a:r>
            <a:r>
              <a:rPr lang="en-US" dirty="0" smtClean="0"/>
              <a:t> Your career as a policeman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	 Your friendship with Bob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	 Your own conscience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	 The Law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7. How do you think Jimmy felt when he wrote the letter?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8. What do you think Bob's reaction was when he read the letter?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9. Had you </a:t>
            </a:r>
            <a:r>
              <a:rPr lang="en-US" sz="2000" smtClean="0"/>
              <a:t>been Bob, </a:t>
            </a:r>
            <a:r>
              <a:rPr lang="en-US" sz="2000" dirty="0" smtClean="0"/>
              <a:t>how would you have reacted to the letter?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After Reading :  Reflection and Discussion 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After Reading :  Reflection and Discussion </dc:title>
  <dc:creator>etortora</dc:creator>
  <cp:lastModifiedBy>etortora</cp:lastModifiedBy>
  <cp:revision>1</cp:revision>
  <dcterms:created xsi:type="dcterms:W3CDTF">2015-08-17T19:47:47Z</dcterms:created>
  <dcterms:modified xsi:type="dcterms:W3CDTF">2015-08-17T19:48:10Z</dcterms:modified>
</cp:coreProperties>
</file>